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57" r:id="rId2"/>
    <p:sldId id="258" r:id="rId3"/>
    <p:sldId id="276" r:id="rId4"/>
    <p:sldId id="260" r:id="rId5"/>
    <p:sldId id="278" r:id="rId6"/>
    <p:sldId id="270" r:id="rId7"/>
    <p:sldId id="277" r:id="rId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5E6"/>
    <a:srgbClr val="B2AFF3"/>
    <a:srgbClr val="EBC6EE"/>
    <a:srgbClr val="C3A5EB"/>
    <a:srgbClr val="D0A6EA"/>
    <a:srgbClr val="7B2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ad Eitan" userId="716374f3-60b9-4c87-b257-64bda1c08bcd" providerId="ADAL" clId="{C75A5AEA-6793-48C4-99F7-14266BE23822}"/>
    <pc:docChg chg="modSld">
      <pc:chgData name="Ohad Eitan" userId="716374f3-60b9-4c87-b257-64bda1c08bcd" providerId="ADAL" clId="{C75A5AEA-6793-48C4-99F7-14266BE23822}" dt="2022-09-10T14:36:41.032" v="21" actId="1076"/>
      <pc:docMkLst>
        <pc:docMk/>
      </pc:docMkLst>
      <pc:sldChg chg="modSp mod">
        <pc:chgData name="Ohad Eitan" userId="716374f3-60b9-4c87-b257-64bda1c08bcd" providerId="ADAL" clId="{C75A5AEA-6793-48C4-99F7-14266BE23822}" dt="2022-09-10T14:20:53.437" v="20" actId="1035"/>
        <pc:sldMkLst>
          <pc:docMk/>
          <pc:sldMk cId="1329802444" sldId="257"/>
        </pc:sldMkLst>
        <pc:spChg chg="mod">
          <ac:chgData name="Ohad Eitan" userId="716374f3-60b9-4c87-b257-64bda1c08bcd" providerId="ADAL" clId="{C75A5AEA-6793-48C4-99F7-14266BE23822}" dt="2022-09-10T14:20:53.437" v="20" actId="1035"/>
          <ac:spMkLst>
            <pc:docMk/>
            <pc:sldMk cId="1329802444" sldId="257"/>
            <ac:spMk id="6" creationId="{188D9A77-A42D-2D49-FD59-F69249232C32}"/>
          </ac:spMkLst>
        </pc:spChg>
        <pc:picChg chg="mod">
          <ac:chgData name="Ohad Eitan" userId="716374f3-60b9-4c87-b257-64bda1c08bcd" providerId="ADAL" clId="{C75A5AEA-6793-48C4-99F7-14266BE23822}" dt="2022-09-10T14:20:37.899" v="6" actId="14100"/>
          <ac:picMkLst>
            <pc:docMk/>
            <pc:sldMk cId="1329802444" sldId="257"/>
            <ac:picMk id="3" creationId="{CD302F61-691A-97CB-71CC-7A7F3D9E9550}"/>
          </ac:picMkLst>
        </pc:picChg>
        <pc:picChg chg="mod">
          <ac:chgData name="Ohad Eitan" userId="716374f3-60b9-4c87-b257-64bda1c08bcd" providerId="ADAL" clId="{C75A5AEA-6793-48C4-99F7-14266BE23822}" dt="2022-09-10T14:20:33.599" v="5" actId="14100"/>
          <ac:picMkLst>
            <pc:docMk/>
            <pc:sldMk cId="1329802444" sldId="257"/>
            <ac:picMk id="5" creationId="{33054E65-0950-6B2C-DE30-2B45C4E6A9F1}"/>
          </ac:picMkLst>
        </pc:picChg>
      </pc:sldChg>
      <pc:sldChg chg="modSp mod">
        <pc:chgData name="Ohad Eitan" userId="716374f3-60b9-4c87-b257-64bda1c08bcd" providerId="ADAL" clId="{C75A5AEA-6793-48C4-99F7-14266BE23822}" dt="2022-09-10T14:36:41.032" v="21" actId="1076"/>
        <pc:sldMkLst>
          <pc:docMk/>
          <pc:sldMk cId="1328698236" sldId="258"/>
        </pc:sldMkLst>
        <pc:picChg chg="mod">
          <ac:chgData name="Ohad Eitan" userId="716374f3-60b9-4c87-b257-64bda1c08bcd" providerId="ADAL" clId="{C75A5AEA-6793-48C4-99F7-14266BE23822}" dt="2022-09-10T14:36:41.032" v="21" actId="1076"/>
          <ac:picMkLst>
            <pc:docMk/>
            <pc:sldMk cId="1328698236" sldId="258"/>
            <ac:picMk id="3" creationId="{2D485FAA-A6D9-A467-7068-2EE8AF76EC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31418-6D35-4AAC-ACE2-FD567E870A1D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8C31C-FA93-4A59-8D0D-E032E66B1CA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4290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https://www.reddit.com/r/ColorBlind/comments/cxczox/do_you_use_color_blind_mode_on_your_phone/</a:t>
            </a:r>
          </a:p>
          <a:p>
            <a:r>
              <a:rPr lang="en-US"/>
              <a:t>https://www.reddit.com/r/ColorBlind/comments/o4wmir/color_blind_mode_on_samsung/</a:t>
            </a:r>
          </a:p>
          <a:p>
            <a:r>
              <a:rPr lang="en-US"/>
              <a:t>https://www.reddit.com/r/ColorBlind/comments/bhgc6n/colorblind_mode_on_iphone/</a:t>
            </a:r>
          </a:p>
          <a:p>
            <a:r>
              <a:rPr lang="en-US"/>
              <a:t>https://www.reddit.com/r/ColorBlind/comments/ejhkg0/windows_10_colorblind_mode/</a:t>
            </a:r>
          </a:p>
          <a:p>
            <a:r>
              <a:rPr lang="en-US"/>
              <a:t>https://www.reddit.com/r/ColorBlind/comments/iqbm7n/just_discovered_colour_blind_mode_on_mac_im/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8C31C-FA93-4A59-8D0D-E032E66B1CA9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22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8C31C-FA93-4A59-8D0D-E032E66B1CA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831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0702-5B39-D2E8-9266-149ACEAFC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DAEFF-6B15-7082-A612-C78590C09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78F6-CDDA-AF7C-D7AF-D3CF5257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15A8-0066-B13C-2D39-0E806718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45FA-B75D-27B7-1230-3B0A834F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7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3877-6A70-6160-B039-267D4FD0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BE771-87C5-550B-77E0-9A4C034D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1926-1352-9B5E-19BD-B240C07E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F9C8-2A90-315D-B268-7F3C24C9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D1731-6CF7-7631-2484-9B2BFB8A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646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607F0-07EA-2BFD-A2FC-C8F463E16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BDF9C-B5F5-97C9-ABDE-2CC82FE6A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9D8DF-A54B-8963-D194-D8E4D9A0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9E416-ECB1-980C-81FE-964A77EC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12EF2-4EEB-5C4F-806B-A7F9A676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058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E174-C1AE-9C5A-8A60-2D417405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BBB64-2257-6048-B910-D915D2B30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589CD-9563-DE3C-C50F-25FEF2F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F6C9-68FF-B559-AB5A-9D570B6C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EE31-1474-9E4C-E3FB-97D63C6D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407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B3EB-B472-0F2A-3A51-369F7097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A3966-8924-AE68-2E34-0FEFD9AD8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BE338-668E-C68A-9068-C0B11781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28B73-14C8-97D8-3BE6-50CD7F9D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DE9F-8139-8BBD-71DF-36A56E93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99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FD36-1815-D967-CE59-51584EC3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02036-14B8-E234-1B59-A00F7F51B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89CCB-11AA-427B-3B5F-53770E06C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D8A77-6352-E43D-3EEE-0A05967F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C7735-BC49-A9B9-6551-A73A829F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1A39A-5E3F-3593-F266-ADDE98E6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041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6F45-4D3A-240E-0E5D-08302773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AB90-6A3C-24AD-2FE1-55AAD780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76CE-1B96-88F5-B117-C7A17C62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07D01-F320-D76B-9210-85569C9D5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4B83A-1BC8-5C0A-A35A-A86B1490D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735A6-DCC2-ECBB-A065-02FEFB5A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50E5B7-0D1D-6292-ABEF-8626F31D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8B3CC-F5E9-2AF9-DE21-4101C685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988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C7ED-5074-833F-EF7B-3BEE6A4E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ED45B-9533-64F6-9EFA-2EC1219E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3A7FF-43F0-EB96-B37D-295E5729C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B29C1-B626-B17C-96B4-CFDE6AE1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67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D31FE-1EEF-7734-8DF7-1F0A80BA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A1640-850F-BCBA-D087-B544C9AC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C9CC-25A5-FE85-A450-E7046988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389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F2FF-C6EE-8334-A337-33575E5A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94A2-0F07-50F7-5C9A-777DF2B64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D5724-20A0-3D29-093A-82DA9B31B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3BBF4-6347-1E58-DBEF-071EBB25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1BF97-2F74-36E9-4C48-3082E696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B5E61-DA6C-DE57-A7D3-8DE85E13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078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7762-AD9F-9117-7E03-965EDF82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D8560-D870-D3EC-62EA-021729835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DF43-4492-98EF-A7E6-6A5B8921E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D8DAD-C608-4659-2594-48E36628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BF849-A434-82BA-55EB-34E22286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6E09-4BB1-6B08-37DB-ACFDB4B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661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FB5D2-C9D7-F2AC-2863-3673BB0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D07C-49B6-31FB-369A-E0F05E10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DED34-A185-7D0A-AAD3-85D3D1A67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B1C9-F260-4910-AFAD-BBA607FBCBD6}" type="datetimeFigureOut">
              <a:rPr lang="en-IL" smtClean="0"/>
              <a:t>09/09/2022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0612F-6C09-68A2-F1F1-2D7263293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43C65-86C3-F575-3DB4-0E4FD7C0D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BADA3-6038-4BFA-B0EC-019CA518FA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43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D9C8D0-7E6F-7E50-64F2-C705B9312F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54E65-0950-6B2C-DE30-2B45C4E6A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16"/>
          <a:stretch/>
        </p:blipFill>
        <p:spPr>
          <a:xfrm>
            <a:off x="6663324" y="-10973"/>
            <a:ext cx="56566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8D9A77-A42D-2D49-FD59-F69249232C32}"/>
              </a:ext>
            </a:extLst>
          </p:cNvPr>
          <p:cNvSpPr txBox="1"/>
          <p:nvPr/>
        </p:nvSpPr>
        <p:spPr>
          <a:xfrm>
            <a:off x="-10634" y="2253574"/>
            <a:ext cx="7634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Hackaton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: A feature by Chaim Javaheri, Ohad Eitan &amp; Shai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Tayar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Summer project: Ohad Eitan</a:t>
            </a:r>
            <a:endParaRPr lang="en-IL" sz="16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46406-C472-BE2D-37B2-7BD62B63B997}"/>
              </a:ext>
            </a:extLst>
          </p:cNvPr>
          <p:cNvSpPr txBox="1"/>
          <p:nvPr/>
        </p:nvSpPr>
        <p:spPr>
          <a:xfrm>
            <a:off x="127954" y="27820"/>
            <a:ext cx="682158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7030A0"/>
                </a:solidFill>
                <a:latin typeface="Berlin Sans FB Demi" panose="020E0802020502020306" pitchFamily="34" charset="0"/>
              </a:rPr>
              <a:t>C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002060"/>
                </a:solidFill>
                <a:latin typeface="Berlin Sans FB Demi" panose="020E0802020502020306" pitchFamily="34" charset="0"/>
              </a:rPr>
              <a:t>o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00B0F0"/>
                </a:solidFill>
                <a:latin typeface="Berlin Sans FB Demi" panose="020E0802020502020306" pitchFamily="34" charset="0"/>
              </a:rPr>
              <a:t>l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92D050"/>
                </a:solidFill>
                <a:latin typeface="Berlin Sans FB Demi" panose="020E0802020502020306" pitchFamily="34" charset="0"/>
              </a:rPr>
              <a:t>o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FFFF00"/>
                </a:solidFill>
                <a:latin typeface="Berlin Sans FB Demi" panose="020E0802020502020306" pitchFamily="34" charset="0"/>
              </a:rPr>
              <a:t>r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FFC000"/>
                </a:solidFill>
                <a:latin typeface="Berlin Sans FB Demi" panose="020E0802020502020306" pitchFamily="34" charset="0"/>
              </a:rPr>
              <a:t>f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FF0000"/>
                </a:solidFill>
                <a:latin typeface="Berlin Sans FB Demi" panose="020E0802020502020306" pitchFamily="34" charset="0"/>
              </a:rPr>
              <a:t>u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rgbClr val="C00000"/>
                </a:solidFill>
                <a:latin typeface="Berlin Sans FB Demi" panose="020E0802020502020306" pitchFamily="34" charset="0"/>
              </a:rPr>
              <a:t>l</a:t>
            </a:r>
            <a:r>
              <a:rPr lang="en-US" sz="138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02F61-691A-97CB-71CC-7A7F3D9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2" y="3274828"/>
            <a:ext cx="5148244" cy="343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80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18268-CE35-6185-9243-F3453C1D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9309"/>
            <a:ext cx="3242065" cy="2108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27162-66FA-06AE-AA47-1AB927974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8"/>
          <a:stretch/>
        </p:blipFill>
        <p:spPr>
          <a:xfrm>
            <a:off x="4226482" y="0"/>
            <a:ext cx="3292199" cy="6867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C230A-FA87-F722-3FA0-96A378E693D8}"/>
              </a:ext>
            </a:extLst>
          </p:cNvPr>
          <p:cNvSpPr txBox="1"/>
          <p:nvPr/>
        </p:nvSpPr>
        <p:spPr>
          <a:xfrm>
            <a:off x="267170" y="168607"/>
            <a:ext cx="3620387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rtl="1"/>
            <a:r>
              <a:rPr lang="en-US" sz="44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Motivation</a:t>
            </a:r>
            <a:endParaRPr lang="en-IL" sz="44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85FAA-A6D9-A467-7068-2EE8AF76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87791">
            <a:off x="8566042" y="1311299"/>
            <a:ext cx="2385059" cy="4235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869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10099-1207-053F-26C0-94DF81DA0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EFEB4-6CCA-9851-1B12-2C8B592E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781" y="78237"/>
            <a:ext cx="4093673" cy="84387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8F789-E6D7-1AA3-BA9C-C6CACF28B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92" y="993174"/>
            <a:ext cx="4106147" cy="79750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9C969-F9B9-2A34-284D-D8C83DCFA8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331"/>
          <a:stretch/>
        </p:blipFill>
        <p:spPr>
          <a:xfrm>
            <a:off x="8178783" y="2080685"/>
            <a:ext cx="4093675" cy="792188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EC364-F8C0-95A5-3131-03CB89966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511" y="4037502"/>
            <a:ext cx="4290945" cy="73922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3CED03-728F-C39C-33C9-1B873BB7A8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5" b="77613"/>
          <a:stretch/>
        </p:blipFill>
        <p:spPr>
          <a:xfrm>
            <a:off x="3864577" y="108673"/>
            <a:ext cx="4062758" cy="685756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F67661-7897-A548-C844-45A6B8A898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352" b="49717"/>
          <a:stretch/>
        </p:blipFill>
        <p:spPr>
          <a:xfrm>
            <a:off x="8178780" y="1112885"/>
            <a:ext cx="4093674" cy="78582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81E7F-758E-6F48-AC2C-C845E3BD75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8" t="50284" b="24420"/>
          <a:stretch/>
        </p:blipFill>
        <p:spPr>
          <a:xfrm>
            <a:off x="3864577" y="2011843"/>
            <a:ext cx="4043740" cy="77297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FC7D79-2198-EBA0-919D-D0EFF0392B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894" b="-1190"/>
          <a:stretch/>
        </p:blipFill>
        <p:spPr>
          <a:xfrm>
            <a:off x="8178780" y="3091318"/>
            <a:ext cx="4093676" cy="76658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C500A-1354-EB16-9D30-5B2388B99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8" t="51976" b="-2645"/>
          <a:stretch/>
        </p:blipFill>
        <p:spPr>
          <a:xfrm>
            <a:off x="3874110" y="3021469"/>
            <a:ext cx="4011459" cy="79242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8FDED1-9F91-9171-E3A0-334E57889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189" y="4019377"/>
            <a:ext cx="4086146" cy="89453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46B7A3-AF04-8E7B-7671-72B1CA375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1508" y="4944444"/>
            <a:ext cx="4320590" cy="110132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63EE08-94CE-5F02-0947-70FA58A99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79" y="5052802"/>
            <a:ext cx="4075526" cy="78290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9B4EE6-A229-793C-66D1-3EA250EF85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298"/>
          <a:stretch/>
        </p:blipFill>
        <p:spPr>
          <a:xfrm>
            <a:off x="7981508" y="6116890"/>
            <a:ext cx="4290946" cy="630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04F5AF-7263-D10B-F79C-8E29CF6F72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107" y="5884988"/>
            <a:ext cx="4075526" cy="8988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709DAF-B075-12F1-39C1-74520780AA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17" y="96659"/>
            <a:ext cx="4150059" cy="21816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06E8263-64CF-22F5-D965-C829595DE1B7}"/>
              </a:ext>
            </a:extLst>
          </p:cNvPr>
          <p:cNvSpPr txBox="1"/>
          <p:nvPr/>
        </p:nvSpPr>
        <p:spPr>
          <a:xfrm>
            <a:off x="207517" y="402210"/>
            <a:ext cx="4106147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sha" panose="020B0502040204020203" pitchFamily="34" charset="-79"/>
                <a:cs typeface="Gisha" panose="020B0502040204020203" pitchFamily="34" charset="-79"/>
              </a:rPr>
              <a:t>Many users claim default color filters in today’s devices aren't satisfying </a:t>
            </a:r>
            <a:r>
              <a:rPr lang="en-US" b="1" dirty="0">
                <a:latin typeface="Gisha" panose="020B0502040204020203" pitchFamily="34" charset="-79"/>
                <a:cs typeface="Gisha" panose="020B0502040204020203" pitchFamily="34" charset="-79"/>
              </a:rPr>
              <a:t>– </a:t>
            </a:r>
          </a:p>
          <a:p>
            <a:pPr algn="ctr"/>
            <a:r>
              <a:rPr lang="en-US" b="1" dirty="0">
                <a:latin typeface="Gisha" panose="020B0502040204020203" pitchFamily="34" charset="-79"/>
                <a:cs typeface="Gisha" panose="020B0502040204020203" pitchFamily="34" charset="-79"/>
              </a:rPr>
              <a:t>they lack personal customization</a:t>
            </a:r>
            <a:endParaRPr lang="en-IL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ABD8AB-B183-8D0E-2ED5-52E49F2B3D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718" y="1901857"/>
            <a:ext cx="2330605" cy="50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052CBF-081A-BCCF-5832-47CFE594D1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7C9A2-6F42-D2B8-68B3-8F4D6E62D4AA}"/>
              </a:ext>
            </a:extLst>
          </p:cNvPr>
          <p:cNvSpPr txBox="1"/>
          <p:nvPr/>
        </p:nvSpPr>
        <p:spPr>
          <a:xfrm>
            <a:off x="3357552" y="266655"/>
            <a:ext cx="5340794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The Colorful Idea</a:t>
            </a:r>
            <a:endParaRPr lang="en-IL" sz="48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3F3920-4A9F-9823-97C3-2E1FD16121AD}"/>
              </a:ext>
            </a:extLst>
          </p:cNvPr>
          <p:cNvSpPr/>
          <p:nvPr/>
        </p:nvSpPr>
        <p:spPr>
          <a:xfrm>
            <a:off x="421916" y="1644209"/>
            <a:ext cx="11348170" cy="109394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721C0-69FE-18E3-5BCD-58A22375E078}"/>
              </a:ext>
            </a:extLst>
          </p:cNvPr>
          <p:cNvSpPr txBox="1"/>
          <p:nvPr/>
        </p:nvSpPr>
        <p:spPr>
          <a:xfrm>
            <a:off x="393010" y="1837236"/>
            <a:ext cx="1140597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Gisha" panose="020B0502040204020203" pitchFamily="34" charset="-79"/>
                <a:cs typeface="Gisha" panose="020B0502040204020203" pitchFamily="34" charset="-79"/>
              </a:rPr>
              <a:t>A </a:t>
            </a:r>
            <a:r>
              <a:rPr lang="en-US" sz="4000" b="1" dirty="0">
                <a:latin typeface="Gisha" panose="020B0502040204020203" pitchFamily="34" charset="-79"/>
                <a:cs typeface="Gisha" panose="020B0502040204020203" pitchFamily="34" charset="-79"/>
              </a:rPr>
              <a:t>Personalized</a:t>
            </a:r>
            <a:r>
              <a:rPr lang="en-US" sz="3200" b="1" dirty="0">
                <a:latin typeface="Gisha" panose="020B0502040204020203" pitchFamily="34" charset="-79"/>
                <a:cs typeface="Gisha" panose="020B0502040204020203" pitchFamily="34" charset="-79"/>
              </a:rPr>
              <a:t> coloring filter for each color blind user </a:t>
            </a:r>
            <a:endParaRPr lang="he-IL" sz="32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C6420-F82A-5517-BB39-2BDE86B09422}"/>
              </a:ext>
            </a:extLst>
          </p:cNvPr>
          <p:cNvSpPr txBox="1"/>
          <p:nvPr/>
        </p:nvSpPr>
        <p:spPr>
          <a:xfrm>
            <a:off x="550111" y="3652001"/>
            <a:ext cx="11091777" cy="113890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The feature will be integrated in the device’s system settings.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sha" panose="020B0502040204020203" pitchFamily="34" charset="-79"/>
                <a:cs typeface="Gisha" panose="020B0502040204020203" pitchFamily="34" charset="-79"/>
              </a:rPr>
              <a:t>The feature will function as an addition to today’s devices default color filters.</a:t>
            </a:r>
            <a:endParaRPr lang="he-IL" sz="24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744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CDCFC-EF37-6847-5CB5-192372579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0DDBC-C014-5B47-E5E9-0A929C36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891"/>
            <a:ext cx="10515599" cy="509880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1371E1-675A-5339-BF19-0BB5A0095B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00239"/>
            <a:ext cx="10515600" cy="7017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rtl="1"/>
            <a:r>
              <a:rPr lang="en-US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The Color-Blind Test </a:t>
            </a:r>
            <a:endParaRPr lang="en-IL" sz="44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03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18268-CE35-6185-9243-F3453C1D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0" y="4749391"/>
            <a:ext cx="3242065" cy="2108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9DCB7-D911-4BD9-C044-7DFBE53057DF}"/>
              </a:ext>
            </a:extLst>
          </p:cNvPr>
          <p:cNvSpPr txBox="1"/>
          <p:nvPr/>
        </p:nvSpPr>
        <p:spPr>
          <a:xfrm>
            <a:off x="1524000" y="222082"/>
            <a:ext cx="9144000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rtl="1"/>
            <a:r>
              <a:rPr lang="en-US" sz="44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How Does It Works</a:t>
            </a:r>
            <a:endParaRPr lang="en-IL" sz="44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01F902-3A3D-F09B-6A6F-CA81D14D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69" y="1145411"/>
            <a:ext cx="5420461" cy="566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AF8E7-A961-DADA-CC4B-13E56E8302C1}"/>
              </a:ext>
            </a:extLst>
          </p:cNvPr>
          <p:cNvSpPr txBox="1"/>
          <p:nvPr/>
        </p:nvSpPr>
        <p:spPr>
          <a:xfrm>
            <a:off x="3614352" y="837634"/>
            <a:ext cx="899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Colorful is using: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opencv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streamlitm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and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numpy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06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A00A89-389A-CDC0-C9E0-6391D3CE3D06}"/>
              </a:ext>
            </a:extLst>
          </p:cNvPr>
          <p:cNvSpPr/>
          <p:nvPr/>
        </p:nvSpPr>
        <p:spPr>
          <a:xfrm>
            <a:off x="0" y="461665"/>
            <a:ext cx="12192000" cy="6858000"/>
          </a:xfrm>
          <a:prstGeom prst="rect">
            <a:avLst/>
          </a:prstGeom>
          <a:solidFill>
            <a:srgbClr val="E7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F97E6-388F-AFD5-8AB9-008367474248}"/>
              </a:ext>
            </a:extLst>
          </p:cNvPr>
          <p:cNvSpPr txBox="1"/>
          <p:nvPr/>
        </p:nvSpPr>
        <p:spPr>
          <a:xfrm>
            <a:off x="1204912" y="2571705"/>
            <a:ext cx="9782175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Let’s See Some Cool Filtered Pictures And Dive Into The Code</a:t>
            </a:r>
            <a:endParaRPr lang="en-IL" sz="48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731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Words>242</Words>
  <Application>Microsoft Office PowerPoint</Application>
  <PresentationFormat>Widescreen</PresentationFormat>
  <Paragraphs>21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Berlin Sans FB Demi</vt:lpstr>
      <vt:lpstr>Calibri</vt:lpstr>
      <vt:lpstr>Calibri Light</vt:lpstr>
      <vt:lpstr>Gisha</vt:lpstr>
      <vt:lpstr>Office Theme</vt:lpstr>
      <vt:lpstr>PowerPoint Presentation</vt:lpstr>
      <vt:lpstr>PowerPoint Presentation</vt:lpstr>
      <vt:lpstr>PowerPoint Presentation</vt:lpstr>
      <vt:lpstr>PowerPoint Presentation</vt:lpstr>
      <vt:lpstr>The Color-Blind Test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Chaim Javaheri</dc:creator>
  <cp:lastModifiedBy>Ohad Eitan</cp:lastModifiedBy>
  <cp:revision>75</cp:revision>
  <dcterms:created xsi:type="dcterms:W3CDTF">2022-05-15T08:13:35Z</dcterms:created>
  <dcterms:modified xsi:type="dcterms:W3CDTF">2022-09-10T14:36:49Z</dcterms:modified>
</cp:coreProperties>
</file>